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0" r:id="rId3"/>
    <p:sldId id="309" r:id="rId4"/>
    <p:sldId id="313" r:id="rId5"/>
    <p:sldId id="314" r:id="rId6"/>
    <p:sldId id="301" r:id="rId7"/>
    <p:sldId id="311" r:id="rId8"/>
    <p:sldId id="312" r:id="rId9"/>
    <p:sldId id="308" r:id="rId10"/>
    <p:sldId id="290" r:id="rId11"/>
    <p:sldId id="299" r:id="rId12"/>
    <p:sldId id="257" r:id="rId13"/>
    <p:sldId id="258" r:id="rId14"/>
    <p:sldId id="289" r:id="rId15"/>
    <p:sldId id="303" r:id="rId16"/>
    <p:sldId id="300" r:id="rId17"/>
    <p:sldId id="302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1" r:id="rId37"/>
    <p:sldId id="272" r:id="rId38"/>
    <p:sldId id="321" r:id="rId39"/>
    <p:sldId id="322" r:id="rId40"/>
    <p:sldId id="317" r:id="rId41"/>
    <p:sldId id="274" r:id="rId42"/>
    <p:sldId id="277" r:id="rId43"/>
    <p:sldId id="275" r:id="rId44"/>
    <p:sldId id="276" r:id="rId45"/>
    <p:sldId id="278" r:id="rId46"/>
    <p:sldId id="279" r:id="rId47"/>
    <p:sldId id="280" r:id="rId48"/>
    <p:sldId id="281" r:id="rId49"/>
    <p:sldId id="319" r:id="rId50"/>
    <p:sldId id="31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78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1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5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5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2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4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1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0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06D0-0C0D-4821-81C1-98D11F4ACAEB}" type="datetimeFigureOut">
              <a:rPr lang="en-US" smtClean="0"/>
              <a:t>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F22F4-27E4-4856-9495-6EBC67D49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Crab Feed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February 4, 2017</a:t>
            </a:r>
          </a:p>
          <a:p>
            <a:r>
              <a:rPr lang="en-US" dirty="0" smtClean="0"/>
              <a:t>The Shrine, Livermore</a:t>
            </a:r>
          </a:p>
          <a:p>
            <a:r>
              <a:rPr lang="en-US" dirty="0" smtClean="0"/>
              <a:t>California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48" y="899012"/>
            <a:ext cx="2010586" cy="1574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916228" y="5056158"/>
            <a:ext cx="910742" cy="953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442">
            <a:off x="1058572" y="4074434"/>
            <a:ext cx="930859" cy="941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442">
            <a:off x="2463525" y="3979667"/>
            <a:ext cx="930859" cy="941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2590891" y="5608821"/>
            <a:ext cx="910742" cy="953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1358596" y="3360346"/>
            <a:ext cx="910742" cy="953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1963909" y="4767456"/>
            <a:ext cx="910742" cy="953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442">
            <a:off x="240986" y="5772936"/>
            <a:ext cx="930859" cy="941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442">
            <a:off x="3218979" y="4786884"/>
            <a:ext cx="930859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31"/>
          <a:stretch/>
        </p:blipFill>
        <p:spPr>
          <a:xfrm>
            <a:off x="3433617" y="0"/>
            <a:ext cx="52341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60"/>
          <a:stretch/>
        </p:blipFill>
        <p:spPr>
          <a:xfrm>
            <a:off x="1637925" y="0"/>
            <a:ext cx="906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6" t="1731" b="1298"/>
          <a:stretch/>
        </p:blipFill>
        <p:spPr>
          <a:xfrm>
            <a:off x="1514622" y="0"/>
            <a:ext cx="9228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7" t="1385"/>
          <a:stretch/>
        </p:blipFill>
        <p:spPr>
          <a:xfrm>
            <a:off x="1500148" y="0"/>
            <a:ext cx="91512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13" r="1003"/>
          <a:stretch/>
        </p:blipFill>
        <p:spPr>
          <a:xfrm>
            <a:off x="1408062" y="0"/>
            <a:ext cx="91728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4"/>
          <a:stretch/>
        </p:blipFill>
        <p:spPr>
          <a:xfrm>
            <a:off x="3598222" y="1"/>
            <a:ext cx="5087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1" t="1213" r="1252"/>
          <a:stretch/>
        </p:blipFill>
        <p:spPr>
          <a:xfrm>
            <a:off x="1574975" y="1"/>
            <a:ext cx="91840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5"/>
          <a:stretch/>
        </p:blipFill>
        <p:spPr>
          <a:xfrm>
            <a:off x="1615044" y="0"/>
            <a:ext cx="90745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59"/>
          <a:stretch/>
        </p:blipFill>
        <p:spPr>
          <a:xfrm>
            <a:off x="1495531" y="0"/>
            <a:ext cx="9293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9" t="1212"/>
          <a:stretch/>
        </p:blipFill>
        <p:spPr>
          <a:xfrm>
            <a:off x="1504054" y="0"/>
            <a:ext cx="91568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5" r="994"/>
          <a:stretch/>
        </p:blipFill>
        <p:spPr>
          <a:xfrm>
            <a:off x="1567543" y="0"/>
            <a:ext cx="90252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26" b="1645"/>
          <a:stretch/>
        </p:blipFill>
        <p:spPr>
          <a:xfrm>
            <a:off x="1554251" y="1"/>
            <a:ext cx="912166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05"/>
          <a:stretch/>
        </p:blipFill>
        <p:spPr>
          <a:xfrm>
            <a:off x="1513636" y="0"/>
            <a:ext cx="92731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10" y="0"/>
            <a:ext cx="9105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03"/>
          <a:stretch/>
        </p:blipFill>
        <p:spPr>
          <a:xfrm>
            <a:off x="1511828" y="0"/>
            <a:ext cx="9278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7" t="1213" r="1133"/>
          <a:stretch/>
        </p:blipFill>
        <p:spPr>
          <a:xfrm>
            <a:off x="1671435" y="1"/>
            <a:ext cx="90638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20" t="1782"/>
          <a:stretch/>
        </p:blipFill>
        <p:spPr>
          <a:xfrm>
            <a:off x="3571851" y="0"/>
            <a:ext cx="5114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" r="1156" b="1299"/>
          <a:stretch/>
        </p:blipFill>
        <p:spPr>
          <a:xfrm>
            <a:off x="1485040" y="0"/>
            <a:ext cx="9095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1" t="1212" r="1820" b="1472"/>
          <a:stretch/>
        </p:blipFill>
        <p:spPr>
          <a:xfrm>
            <a:off x="1467892" y="0"/>
            <a:ext cx="9200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8" t="1212" r="1086" b="1472"/>
          <a:stretch/>
        </p:blipFill>
        <p:spPr>
          <a:xfrm>
            <a:off x="1515689" y="0"/>
            <a:ext cx="9219605" cy="68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59" r="1706"/>
          <a:stretch/>
        </p:blipFill>
        <p:spPr>
          <a:xfrm>
            <a:off x="1526376" y="-26990"/>
            <a:ext cx="9161415" cy="68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9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51" t="1387" r="1025"/>
          <a:stretch/>
        </p:blipFill>
        <p:spPr>
          <a:xfrm>
            <a:off x="1464526" y="0"/>
            <a:ext cx="9140140" cy="68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59" r="1367"/>
          <a:stretch/>
        </p:blipFill>
        <p:spPr>
          <a:xfrm>
            <a:off x="1502540" y="26875"/>
            <a:ext cx="9125876" cy="68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72"/>
          <a:stretch/>
        </p:blipFill>
        <p:spPr>
          <a:xfrm>
            <a:off x="1419220" y="0"/>
            <a:ext cx="92178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3621974" y="12132"/>
            <a:ext cx="5052794" cy="68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6" t="1818" r="1385"/>
          <a:stretch/>
        </p:blipFill>
        <p:spPr>
          <a:xfrm>
            <a:off x="1650669" y="13707"/>
            <a:ext cx="9037123" cy="68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4" t="1511" r="1728" b="1652"/>
          <a:stretch/>
        </p:blipFill>
        <p:spPr>
          <a:xfrm>
            <a:off x="3452468" y="0"/>
            <a:ext cx="5109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0" t="1384" r="1057" b="1299"/>
          <a:stretch/>
        </p:blipFill>
        <p:spPr>
          <a:xfrm>
            <a:off x="1499629" y="0"/>
            <a:ext cx="9188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4" t="1559" r="1070" b="1472"/>
          <a:stretch/>
        </p:blipFill>
        <p:spPr>
          <a:xfrm>
            <a:off x="1424403" y="0"/>
            <a:ext cx="9184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0" t="1212" r="1107"/>
          <a:stretch/>
        </p:blipFill>
        <p:spPr>
          <a:xfrm>
            <a:off x="1541244" y="0"/>
            <a:ext cx="90277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943"/>
          <a:stretch/>
        </p:blipFill>
        <p:spPr>
          <a:xfrm>
            <a:off x="3497404" y="-5592"/>
            <a:ext cx="5100331" cy="68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08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02" y="1"/>
            <a:ext cx="919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4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1" t="1559"/>
          <a:stretch/>
        </p:blipFill>
        <p:spPr>
          <a:xfrm>
            <a:off x="1459285" y="0"/>
            <a:ext cx="9232576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0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928" y="151076"/>
            <a:ext cx="119190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All this would not be possible without our volunteers!  A big thank you to all of them for their dedication to make this event a great success.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1664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8" t="1913"/>
          <a:stretch/>
        </p:blipFill>
        <p:spPr>
          <a:xfrm>
            <a:off x="1496291" y="-1"/>
            <a:ext cx="91775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7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5" t="1385"/>
          <a:stretch/>
        </p:blipFill>
        <p:spPr>
          <a:xfrm>
            <a:off x="1536540" y="0"/>
            <a:ext cx="90959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3" t="1799"/>
          <a:stretch/>
        </p:blipFill>
        <p:spPr>
          <a:xfrm>
            <a:off x="1491918" y="0"/>
            <a:ext cx="91680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" t="1401" r="1127" b="1645"/>
          <a:stretch/>
        </p:blipFill>
        <p:spPr>
          <a:xfrm>
            <a:off x="1531917" y="24257"/>
            <a:ext cx="9176743" cy="68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43" r="-1"/>
          <a:stretch/>
        </p:blipFill>
        <p:spPr>
          <a:xfrm>
            <a:off x="1603169" y="0"/>
            <a:ext cx="907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59"/>
          <a:stretch/>
        </p:blipFill>
        <p:spPr>
          <a:xfrm>
            <a:off x="1377538" y="-4874"/>
            <a:ext cx="9285719" cy="68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13"/>
          <a:stretch/>
        </p:blipFill>
        <p:spPr>
          <a:xfrm>
            <a:off x="1389710" y="0"/>
            <a:ext cx="92998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0"/>
          <a:stretch/>
        </p:blipFill>
        <p:spPr>
          <a:xfrm>
            <a:off x="1579417" y="0"/>
            <a:ext cx="9083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51" b="1700"/>
          <a:stretch/>
        </p:blipFill>
        <p:spPr>
          <a:xfrm>
            <a:off x="2375034" y="0"/>
            <a:ext cx="74693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6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1" t="1212"/>
          <a:stretch/>
        </p:blipFill>
        <p:spPr>
          <a:xfrm>
            <a:off x="1503937" y="0"/>
            <a:ext cx="91664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24" y="2803525"/>
            <a:ext cx="6638322" cy="1617399"/>
          </a:xfrm>
        </p:spPr>
        <p:txBody>
          <a:bodyPr>
            <a:normAutofit/>
          </a:bodyPr>
          <a:lstStyle/>
          <a:p>
            <a:r>
              <a:rPr lang="en-US" sz="4520" b="1" dirty="0" smtClean="0"/>
              <a:t>The end.   See you next year at the Shrine in Livermore! </a:t>
            </a:r>
            <a:endParaRPr lang="en-US" sz="452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40" y="4591781"/>
            <a:ext cx="2010586" cy="1574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062">
            <a:off x="7996803" y="2835234"/>
            <a:ext cx="930859" cy="941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6442">
            <a:off x="8544800" y="1222878"/>
            <a:ext cx="930859" cy="941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7393326" y="1989794"/>
            <a:ext cx="910742" cy="953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9316080" y="2907015"/>
            <a:ext cx="910742" cy="953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062">
            <a:off x="8828728" y="2116329"/>
            <a:ext cx="930859" cy="941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062">
            <a:off x="10995336" y="111913"/>
            <a:ext cx="930859" cy="941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062">
            <a:off x="9960089" y="1969377"/>
            <a:ext cx="930859" cy="941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062">
            <a:off x="11001955" y="1659374"/>
            <a:ext cx="930859" cy="941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10440942" y="2781863"/>
            <a:ext cx="910742" cy="953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9766119" y="1181305"/>
            <a:ext cx="910742" cy="953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2251">
            <a:off x="9670710" y="327464"/>
            <a:ext cx="910742" cy="9537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7062">
            <a:off x="10831856" y="913544"/>
            <a:ext cx="930859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6" t="1385"/>
          <a:stretch/>
        </p:blipFill>
        <p:spPr>
          <a:xfrm>
            <a:off x="1488976" y="0"/>
            <a:ext cx="91005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7" t="1212" r="1313"/>
          <a:stretch/>
        </p:blipFill>
        <p:spPr>
          <a:xfrm>
            <a:off x="1508167" y="11244"/>
            <a:ext cx="9048998" cy="68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12" r="1188" b="1796"/>
          <a:stretch/>
        </p:blipFill>
        <p:spPr>
          <a:xfrm>
            <a:off x="1501962" y="0"/>
            <a:ext cx="91858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53" t="1563"/>
          <a:stretch/>
        </p:blipFill>
        <p:spPr>
          <a:xfrm>
            <a:off x="1507806" y="17668"/>
            <a:ext cx="9143560" cy="68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54</Words>
  <Application>Microsoft Office PowerPoint</Application>
  <PresentationFormat>Custom</PresentationFormat>
  <Paragraphs>6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Crab Feed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end.   See you next year at the Shrine in Livermore!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Crab Feed 2016</dc:title>
  <dc:creator>BAUERLY, BEATRICE</dc:creator>
  <cp:lastModifiedBy>Bea</cp:lastModifiedBy>
  <cp:revision>35</cp:revision>
  <dcterms:created xsi:type="dcterms:W3CDTF">2016-02-15T21:30:27Z</dcterms:created>
  <dcterms:modified xsi:type="dcterms:W3CDTF">2017-02-12T16:27:36Z</dcterms:modified>
</cp:coreProperties>
</file>