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3" r:id="rId4"/>
    <p:sldId id="260" r:id="rId5"/>
    <p:sldId id="258" r:id="rId6"/>
    <p:sldId id="263" r:id="rId7"/>
    <p:sldId id="264" r:id="rId8"/>
    <p:sldId id="259" r:id="rId9"/>
    <p:sldId id="279" r:id="rId10"/>
    <p:sldId id="265" r:id="rId11"/>
    <p:sldId id="276" r:id="rId12"/>
    <p:sldId id="277" r:id="rId13"/>
    <p:sldId id="267" r:id="rId14"/>
    <p:sldId id="271" r:id="rId15"/>
    <p:sldId id="278" r:id="rId16"/>
    <p:sldId id="269" r:id="rId17"/>
    <p:sldId id="274" r:id="rId18"/>
    <p:sldId id="262" r:id="rId19"/>
    <p:sldId id="268" r:id="rId20"/>
    <p:sldId id="275" r:id="rId21"/>
    <p:sldId id="261" r:id="rId22"/>
    <p:sldId id="266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35" d="100"/>
          <a:sy n="35" d="100"/>
        </p:scale>
        <p:origin x="-78" y="-17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4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4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4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6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B090-A4A4-424F-8093-21303EC552DF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64F9-A0E7-4DD4-B564-315B2EB0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279767"/>
            <a:ext cx="9144000" cy="2387600"/>
          </a:xfrm>
        </p:spPr>
        <p:txBody>
          <a:bodyPr/>
          <a:lstStyle/>
          <a:p>
            <a:r>
              <a:rPr lang="en-US" dirty="0" smtClean="0"/>
              <a:t>Crab Feed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</a:t>
            </a:r>
            <a:r>
              <a:rPr lang="en-US" dirty="0"/>
              <a:t>4</a:t>
            </a:r>
            <a:r>
              <a:rPr lang="en-US" dirty="0" smtClean="0"/>
              <a:t>, 2018</a:t>
            </a:r>
            <a:endParaRPr lang="en-US" dirty="0" smtClean="0"/>
          </a:p>
          <a:p>
            <a:r>
              <a:rPr lang="en-US" dirty="0" smtClean="0"/>
              <a:t>The Shrine, Livermore</a:t>
            </a:r>
          </a:p>
          <a:p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916228" y="5056158"/>
            <a:ext cx="910742" cy="953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442">
            <a:off x="1058572" y="4074434"/>
            <a:ext cx="930859" cy="941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442">
            <a:off x="2463525" y="3979667"/>
            <a:ext cx="930859" cy="941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2590891" y="5608821"/>
            <a:ext cx="910742" cy="953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1358596" y="3360346"/>
            <a:ext cx="910742" cy="953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1963909" y="4767456"/>
            <a:ext cx="910742" cy="953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442">
            <a:off x="240986" y="5772936"/>
            <a:ext cx="930859" cy="941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442">
            <a:off x="3218979" y="4786884"/>
            <a:ext cx="930859" cy="94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60" y="603862"/>
            <a:ext cx="2116836" cy="20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076"/>
            <a:ext cx="12192000" cy="74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23" y="0"/>
            <a:ext cx="3809318" cy="68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2" y="-5731"/>
            <a:ext cx="10596282" cy="69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2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4" y="0"/>
            <a:ext cx="1213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8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7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1" y="1"/>
            <a:ext cx="1295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69"/>
            <a:ext cx="12192000" cy="69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28" y="151076"/>
            <a:ext cx="119190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All this would not be possible without our volunteers!  A big thank you to all of them for their dedication to make this event a great success.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98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579"/>
            <a:ext cx="12234211" cy="68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917"/>
            <a:ext cx="12191999" cy="73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8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08"/>
            <a:ext cx="12192000" cy="67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30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54" y="1"/>
            <a:ext cx="9497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30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815"/>
            <a:ext cx="12192000" cy="71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8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92"/>
            <a:ext cx="12192000" cy="68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0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4" y="2803525"/>
            <a:ext cx="6638322" cy="1617399"/>
          </a:xfrm>
        </p:spPr>
        <p:txBody>
          <a:bodyPr>
            <a:normAutofit/>
          </a:bodyPr>
          <a:lstStyle/>
          <a:p>
            <a:r>
              <a:rPr lang="en-US" sz="4520" b="1" dirty="0" smtClean="0"/>
              <a:t>The end.   See you next year at the Shrine in Livermore! </a:t>
            </a:r>
            <a:endParaRPr lang="en-US" sz="452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062">
            <a:off x="7996803" y="2835234"/>
            <a:ext cx="930859" cy="941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442">
            <a:off x="8544800" y="1222878"/>
            <a:ext cx="930859" cy="941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7393326" y="1989794"/>
            <a:ext cx="910742" cy="953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9316080" y="2907015"/>
            <a:ext cx="910742" cy="953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062">
            <a:off x="8828728" y="2116329"/>
            <a:ext cx="930859" cy="941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062">
            <a:off x="10995336" y="111913"/>
            <a:ext cx="930859" cy="941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062">
            <a:off x="9960089" y="1969377"/>
            <a:ext cx="930859" cy="94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062">
            <a:off x="11001955" y="1659374"/>
            <a:ext cx="930859" cy="941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10440942" y="2781863"/>
            <a:ext cx="910742" cy="9537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9766119" y="1181305"/>
            <a:ext cx="910742" cy="953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2251">
            <a:off x="9670710" y="327464"/>
            <a:ext cx="910742" cy="953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062">
            <a:off x="10831856" y="913544"/>
            <a:ext cx="930859" cy="941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273" y="4742195"/>
            <a:ext cx="1772366" cy="17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471" y="0"/>
            <a:ext cx="12304471" cy="69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91" y="0"/>
            <a:ext cx="124174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1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-66013"/>
            <a:ext cx="3872753" cy="69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794" y="1"/>
            <a:ext cx="12413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6"/>
            <a:ext cx="12215601" cy="68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394"/>
            <a:ext cx="12192000" cy="72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2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14"/>
            <a:ext cx="12192000" cy="72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</Words>
  <Application>Microsoft Office PowerPoint</Application>
  <PresentationFormat>Custom</PresentationFormat>
  <Paragraphs>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Crab Feed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end.   See you next year at the Shrine in Livermore!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BAUERLY, BEATRICE</dc:creator>
  <cp:lastModifiedBy>Bea</cp:lastModifiedBy>
  <cp:revision>4</cp:revision>
  <dcterms:created xsi:type="dcterms:W3CDTF">2018-02-14T18:35:09Z</dcterms:created>
  <dcterms:modified xsi:type="dcterms:W3CDTF">2018-06-04T02:37:50Z</dcterms:modified>
</cp:coreProperties>
</file>